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76" r:id="rId2"/>
    <p:sldId id="256" r:id="rId3"/>
    <p:sldId id="257" r:id="rId4"/>
    <p:sldId id="258" r:id="rId5"/>
    <p:sldId id="259" r:id="rId6"/>
    <p:sldId id="290" r:id="rId7"/>
    <p:sldId id="291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70" r:id="rId16"/>
    <p:sldId id="271" r:id="rId17"/>
    <p:sldId id="272" r:id="rId18"/>
    <p:sldId id="268" r:id="rId19"/>
    <p:sldId id="269" r:id="rId20"/>
    <p:sldId id="292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  <a:srgbClr val="6600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CD8FB-FC67-4A0D-AB3F-DCF2CBD04BDE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129C1-F223-4ACF-B371-9110D5451F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129C1-F223-4ACF-B371-9110D5451FF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Annual Sports-2015\New Folder\DSC_1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4101" y="0"/>
            <a:ext cx="97408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28800" y="4953000"/>
            <a:ext cx="57150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SutonnyMJ" pitchFamily="2" charset="0"/>
              </a:rPr>
              <a:t>we`¨</a:t>
            </a:r>
            <a:r>
              <a:rPr lang="en-US" sz="2800" b="1" dirty="0" err="1" smtClean="0">
                <a:solidFill>
                  <a:srgbClr val="0000FF"/>
                </a:solidFill>
                <a:latin typeface="SutonnyMJ" pitchFamily="2" charset="0"/>
              </a:rPr>
              <a:t>vj‡qi</a:t>
            </a:r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SutonnyMJ" pitchFamily="2" charset="0"/>
              </a:rPr>
              <a:t>mfvcwZ</a:t>
            </a:r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SutonnyMJ" pitchFamily="2" charset="0"/>
              </a:rPr>
              <a:t>eiY</a:t>
            </a:r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SutonnyMJ" pitchFamily="2" charset="0"/>
              </a:rPr>
              <a:t>Ki‡Qb</a:t>
            </a:r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SutonnyMJ" pitchFamily="2" charset="0"/>
              </a:rPr>
              <a:t>cÖavb</a:t>
            </a:r>
            <a:r>
              <a:rPr lang="en-US" sz="2800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SutonnyMJ" pitchFamily="2" charset="0"/>
              </a:rPr>
              <a:t>wk¶K</a:t>
            </a:r>
            <a:endParaRPr lang="en-US" sz="3600" dirty="0" smtClean="0">
              <a:solidFill>
                <a:srgbClr val="0000FF"/>
              </a:solidFill>
              <a:latin typeface="SutonnyMJ" pitchFamily="2" charset="0"/>
            </a:endParaRPr>
          </a:p>
          <a:p>
            <a:endParaRPr lang="en-US" sz="3600" dirty="0">
              <a:solidFill>
                <a:srgbClr val="00206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Annual Sports-2015\New Folder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62484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24200" y="5638800"/>
            <a:ext cx="6019800" cy="12954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7030A0"/>
              </a:solidFill>
              <a:latin typeface="SutonnyMJ" pitchFamily="2" charset="0"/>
            </a:endParaRPr>
          </a:p>
          <a:p>
            <a:pPr lvl="0" algn="ctr"/>
            <a:r>
              <a:rPr lang="en-US" sz="3600" b="1" dirty="0" err="1" smtClean="0">
                <a:solidFill>
                  <a:schemeClr val="accent4">
                    <a:lumMod val="75000"/>
                  </a:schemeClr>
                </a:solidFill>
                <a:latin typeface="SutonnyMJ" pitchFamily="2" charset="0"/>
              </a:rPr>
              <a:t>Rbve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SutonnyMJ" pitchFamily="2" charset="0"/>
              </a:rPr>
              <a:t> ‡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SutonnyMJ" pitchFamily="2" charset="0"/>
              </a:rPr>
              <a:t>gvmv‡eŸi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SutonnyMJ" pitchFamily="2" charset="0"/>
              </a:rPr>
              <a:t> †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SutonnyMJ" pitchFamily="2" charset="0"/>
              </a:rPr>
              <a:t>nv‡mb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SutonnyMJ" pitchFamily="2" charset="0"/>
              </a:rPr>
              <a:t> (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SutonnyMJ" pitchFamily="2" charset="0"/>
              </a:rPr>
              <a:t>Avwid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SutonnyMJ" pitchFamily="2" charset="0"/>
              </a:rPr>
              <a:t>)</a:t>
            </a:r>
          </a:p>
          <a:p>
            <a:pPr lvl="0" algn="ctr"/>
            <a:r>
              <a:rPr lang="en-US" sz="3600" dirty="0" smtClean="0">
                <a:solidFill>
                  <a:srgbClr val="C00000"/>
                </a:solidFill>
                <a:latin typeface="SutonnyMJ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SutonnyMJ" pitchFamily="2" charset="0"/>
              </a:rPr>
              <a:t>AwffveK</a:t>
            </a:r>
            <a:r>
              <a:rPr lang="en-US" sz="4000" dirty="0" smtClean="0">
                <a:solidFill>
                  <a:srgbClr val="C00000"/>
                </a:solidFill>
                <a:latin typeface="SutonnyMJ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SutonnyMJ" pitchFamily="2" charset="0"/>
              </a:rPr>
              <a:t>m`m</a:t>
            </a:r>
            <a:r>
              <a:rPr lang="en-US" sz="4000" dirty="0" smtClean="0">
                <a:solidFill>
                  <a:srgbClr val="C00000"/>
                </a:solidFill>
                <a:latin typeface="SutonnyMJ" pitchFamily="2" charset="0"/>
              </a:rPr>
              <a:t>¨</a:t>
            </a:r>
            <a:endParaRPr lang="en-US" sz="3600" dirty="0" smtClean="0">
              <a:solidFill>
                <a:srgbClr val="C00000"/>
              </a:solidFill>
              <a:latin typeface="SutonnyMJ" pitchFamily="2" charset="0"/>
            </a:endParaRP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nnual Sports-2015\New Folder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-12661"/>
            <a:ext cx="6019800" cy="687066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124200" y="5486400"/>
            <a:ext cx="6019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4400" b="1" dirty="0" smtClean="0">
              <a:solidFill>
                <a:srgbClr val="FF0000"/>
              </a:solidFill>
              <a:latin typeface="SutonnyMJ" pitchFamily="2" charset="0"/>
            </a:endParaRPr>
          </a:p>
          <a:p>
            <a:pPr lvl="0" algn="ctr"/>
            <a:r>
              <a:rPr lang="en-US" sz="4400" b="1" dirty="0" err="1" smtClean="0">
                <a:solidFill>
                  <a:srgbClr val="FF0000"/>
                </a:solidFill>
                <a:latin typeface="SutonnyMJ" pitchFamily="2" charset="0"/>
              </a:rPr>
              <a:t>Rbve</a:t>
            </a:r>
            <a:r>
              <a:rPr lang="en-US" sz="44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SutonnyMJ" pitchFamily="2" charset="0"/>
              </a:rPr>
              <a:t>nvRx</a:t>
            </a:r>
            <a:r>
              <a:rPr lang="en-US" sz="44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SutonnyMJ" pitchFamily="2" charset="0"/>
              </a:rPr>
              <a:t>Rvgvb</a:t>
            </a:r>
            <a:r>
              <a:rPr lang="en-US" sz="44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SutonnyMJ" pitchFamily="2" charset="0"/>
              </a:rPr>
              <a:t>fu~Bqv</a:t>
            </a:r>
            <a:r>
              <a:rPr lang="en-US" sz="44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</a:p>
          <a:p>
            <a:pPr lvl="0" algn="ctr"/>
            <a:r>
              <a:rPr lang="en-US" sz="4400" dirty="0" smtClean="0">
                <a:latin typeface="SutonnyMJ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SutonnyMJ" pitchFamily="2" charset="0"/>
              </a:rPr>
              <a:t>AwffveK</a:t>
            </a:r>
            <a:r>
              <a:rPr lang="en-US" sz="4400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SutonnyMJ" pitchFamily="2" charset="0"/>
              </a:rPr>
              <a:t>m`m</a:t>
            </a:r>
            <a:r>
              <a:rPr lang="en-US" sz="4400" dirty="0" smtClean="0">
                <a:solidFill>
                  <a:srgbClr val="FFFF00"/>
                </a:solidFill>
                <a:latin typeface="SutonnyMJ" pitchFamily="2" charset="0"/>
              </a:rPr>
              <a:t>¨</a:t>
            </a:r>
          </a:p>
          <a:p>
            <a:pPr algn="ctr"/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Annual Sports-2015\New Folder\DSC_223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246"/>
            <a:ext cx="6019800" cy="686424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5410200"/>
            <a:ext cx="6019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FF00"/>
              </a:solidFill>
              <a:latin typeface="SutonnyMJ" pitchFamily="2" charset="0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SutonnyMJ" pitchFamily="2" charset="0"/>
              </a:rPr>
              <a:t>Rbve</a:t>
            </a:r>
            <a:r>
              <a:rPr lang="en-US" sz="4400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SutonnyMJ" pitchFamily="2" charset="0"/>
              </a:rPr>
              <a:t>nvRx</a:t>
            </a:r>
            <a:r>
              <a:rPr lang="en-US" sz="4400" dirty="0" smtClean="0">
                <a:solidFill>
                  <a:srgbClr val="FFFF00"/>
                </a:solidFill>
                <a:latin typeface="SutonnyMJ" pitchFamily="2" charset="0"/>
              </a:rPr>
              <a:t> †</a:t>
            </a:r>
            <a:r>
              <a:rPr lang="en-US" sz="4400" dirty="0" err="1" smtClean="0">
                <a:solidFill>
                  <a:srgbClr val="FFFF00"/>
                </a:solidFill>
                <a:latin typeface="SutonnyMJ" pitchFamily="2" charset="0"/>
              </a:rPr>
              <a:t>gvt</a:t>
            </a:r>
            <a:r>
              <a:rPr lang="en-US" sz="4400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SutonnyMJ" pitchFamily="2" charset="0"/>
              </a:rPr>
              <a:t>RvwKi</a:t>
            </a:r>
            <a:r>
              <a:rPr lang="en-US" sz="4400" dirty="0" smtClean="0">
                <a:solidFill>
                  <a:srgbClr val="FFFF00"/>
                </a:solidFill>
                <a:latin typeface="SutonnyMJ" pitchFamily="2" charset="0"/>
              </a:rPr>
              <a:t> †</a:t>
            </a:r>
            <a:r>
              <a:rPr lang="en-US" sz="4400" dirty="0" err="1" smtClean="0">
                <a:solidFill>
                  <a:srgbClr val="FFFF00"/>
                </a:solidFill>
                <a:latin typeface="SutonnyMJ" pitchFamily="2" charset="0"/>
              </a:rPr>
              <a:t>nv‡mb</a:t>
            </a:r>
            <a:endParaRPr lang="en-US" sz="4400" dirty="0" smtClean="0">
              <a:solidFill>
                <a:srgbClr val="FFFF00"/>
              </a:solidFill>
              <a:latin typeface="SutonnyMJ" pitchFamily="2" charset="0"/>
            </a:endParaRPr>
          </a:p>
          <a:p>
            <a:pPr algn="ctr"/>
            <a:r>
              <a:rPr lang="en-US" sz="3200" dirty="0" smtClean="0"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SutonnyMJ" pitchFamily="2" charset="0"/>
              </a:rPr>
              <a:t>AwffveK</a:t>
            </a:r>
            <a:r>
              <a:rPr lang="en-US" sz="3200" dirty="0" smtClean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SutonnyMJ" pitchFamily="2" charset="0"/>
              </a:rPr>
              <a:t>m`m</a:t>
            </a:r>
            <a:r>
              <a:rPr lang="en-US" dirty="0" smtClean="0">
                <a:solidFill>
                  <a:srgbClr val="7030A0"/>
                </a:solidFill>
                <a:latin typeface="SutonnyMJ" pitchFamily="2" charset="0"/>
              </a:rPr>
              <a:t>¨</a:t>
            </a: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Annual Sports-2015\New Folder\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246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5257800"/>
            <a:ext cx="63246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002060"/>
              </a:solidFill>
              <a:latin typeface="SutonnyMJ" pitchFamily="2" charset="0"/>
            </a:endParaRPr>
          </a:p>
          <a:p>
            <a:pPr lvl="0" algn="ctr"/>
            <a:r>
              <a:rPr lang="en-US" sz="4800" b="1" dirty="0" err="1" smtClean="0">
                <a:solidFill>
                  <a:srgbClr val="FF33CC"/>
                </a:solidFill>
                <a:latin typeface="SutonnyMJ" pitchFamily="2" charset="0"/>
              </a:rPr>
              <a:t>Rbve</a:t>
            </a:r>
            <a:r>
              <a:rPr lang="en-US" sz="4800" dirty="0" smtClean="0">
                <a:solidFill>
                  <a:srgbClr val="FF33CC"/>
                </a:solidFill>
                <a:latin typeface="SutonnyMJ" pitchFamily="2" charset="0"/>
              </a:rPr>
              <a:t> ‡</a:t>
            </a:r>
            <a:r>
              <a:rPr lang="en-US" sz="4800" dirty="0" err="1" smtClean="0">
                <a:solidFill>
                  <a:srgbClr val="FF33CC"/>
                </a:solidFill>
                <a:latin typeface="SutonnyMJ" pitchFamily="2" charset="0"/>
              </a:rPr>
              <a:t>gvt</a:t>
            </a:r>
            <a:r>
              <a:rPr lang="en-US" sz="4800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sz="4800" dirty="0" err="1" smtClean="0">
                <a:solidFill>
                  <a:srgbClr val="FF33CC"/>
                </a:solidFill>
                <a:latin typeface="SutonnyMJ" pitchFamily="2" charset="0"/>
              </a:rPr>
              <a:t>kvnAvjg</a:t>
            </a:r>
            <a:r>
              <a:rPr lang="en-US" sz="4800" dirty="0" smtClean="0">
                <a:solidFill>
                  <a:srgbClr val="FF33CC"/>
                </a:solidFill>
                <a:latin typeface="SutonnyMJ" pitchFamily="2" charset="0"/>
              </a:rPr>
              <a:t> †</a:t>
            </a:r>
            <a:r>
              <a:rPr lang="en-US" sz="4800" dirty="0" err="1" smtClean="0">
                <a:solidFill>
                  <a:srgbClr val="FF33CC"/>
                </a:solidFill>
                <a:latin typeface="SutonnyMJ" pitchFamily="2" charset="0"/>
              </a:rPr>
              <a:t>gvj¨v</a:t>
            </a:r>
            <a:r>
              <a:rPr lang="en-US" sz="4800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</a:p>
          <a:p>
            <a:pPr lvl="0" algn="ctr"/>
            <a:r>
              <a:rPr lang="en-US" sz="3200" dirty="0" smtClean="0"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</a:rPr>
              <a:t>AwffveK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</a:rPr>
              <a:t>m`m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</a:rPr>
              <a:t>¨</a:t>
            </a: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Annual Sports-2015\New Folder\DSC_3010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486400"/>
            <a:ext cx="60198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b="1" dirty="0" smtClean="0">
              <a:solidFill>
                <a:srgbClr val="FF0000"/>
              </a:solidFill>
              <a:latin typeface="SutonnyMJ" pitchFamily="2" charset="0"/>
            </a:endParaRPr>
          </a:p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SutonnyMJ" pitchFamily="2" charset="0"/>
              </a:rPr>
              <a:t>Rbvev</a:t>
            </a:r>
            <a:r>
              <a:rPr lang="en-US" sz="36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utonnyMJ" pitchFamily="2" charset="0"/>
              </a:rPr>
              <a:t>bviwMQ</a:t>
            </a:r>
            <a:r>
              <a:rPr lang="en-US" sz="36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utonnyMJ" pitchFamily="2" charset="0"/>
              </a:rPr>
              <a:t>myjZvbv</a:t>
            </a:r>
            <a:r>
              <a:rPr lang="en-US" sz="36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</a:p>
          <a:p>
            <a:pPr lvl="0" algn="ctr"/>
            <a:r>
              <a:rPr lang="en-US" sz="3200" dirty="0" smtClean="0"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SutonnyMJ" pitchFamily="2" charset="0"/>
              </a:rPr>
              <a:t>gwnjv</a:t>
            </a:r>
            <a:r>
              <a:rPr lang="en-US" sz="3200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SutonnyMJ" pitchFamily="2" charset="0"/>
              </a:rPr>
              <a:t>AwffveK</a:t>
            </a:r>
            <a:r>
              <a:rPr lang="en-US" sz="3200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SutonnyMJ" pitchFamily="2" charset="0"/>
              </a:rPr>
              <a:t>m`m</a:t>
            </a:r>
            <a:r>
              <a:rPr lang="en-US" sz="3200" dirty="0" smtClean="0">
                <a:solidFill>
                  <a:srgbClr val="FFFF00"/>
                </a:solidFill>
                <a:latin typeface="SutonnyMJ" pitchFamily="2" charset="0"/>
              </a:rPr>
              <a:t>¨</a:t>
            </a: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nnual Sports-2015\New Folder\112306 pmlTPF25\86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1" y="0"/>
            <a:ext cx="59436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3276600" y="5638800"/>
            <a:ext cx="5867400" cy="12192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kªx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K…ò c` †</a:t>
            </a:r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mb</a:t>
            </a:r>
            <a:endParaRPr lang="en-US" sz="3200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SutonnyMJ" pitchFamily="2" charset="0"/>
              </a:rPr>
              <a:t>wk¶K</a:t>
            </a:r>
            <a:r>
              <a:rPr lang="en-US" sz="24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SutonnyMJ" pitchFamily="2" charset="0"/>
              </a:rPr>
              <a:t>cÖwZwbwa</a:t>
            </a:r>
            <a:r>
              <a:rPr lang="en-US" sz="3200" dirty="0" smtClean="0"/>
              <a:t> </a:t>
            </a:r>
            <a:endParaRPr lang="en-US" sz="3200" dirty="0" smtClean="0">
              <a:latin typeface="SutonnyMJ" pitchFamily="2" charset="0"/>
            </a:endParaRPr>
          </a:p>
          <a:p>
            <a:pPr algn="ctr"/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nnual Sports-2015\New Folder\New Folder\DSC_3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8899"/>
            <a:ext cx="6096000" cy="69468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5562600"/>
            <a:ext cx="6096000" cy="1295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b="1" dirty="0" smtClean="0">
              <a:solidFill>
                <a:srgbClr val="0070C0"/>
              </a:solidFill>
              <a:latin typeface="SutonnyMJ" pitchFamily="2" charset="0"/>
            </a:endParaRPr>
          </a:p>
          <a:p>
            <a:pPr lvl="0" algn="ctr"/>
            <a:r>
              <a:rPr lang="en-US" sz="3600" b="1" dirty="0" err="1" smtClean="0">
                <a:solidFill>
                  <a:srgbClr val="0070C0"/>
                </a:solidFill>
                <a:latin typeface="SutonnyMJ" pitchFamily="2" charset="0"/>
              </a:rPr>
              <a:t>Rbve</a:t>
            </a:r>
            <a:r>
              <a:rPr lang="en-US" sz="3600" dirty="0" smtClean="0">
                <a:solidFill>
                  <a:srgbClr val="0070C0"/>
                </a:solidFill>
                <a:latin typeface="SutonnyMJ" pitchFamily="2" charset="0"/>
              </a:rPr>
              <a:t> ‡</a:t>
            </a:r>
            <a:r>
              <a:rPr lang="en-US" sz="3600" dirty="0" err="1" smtClean="0">
                <a:solidFill>
                  <a:srgbClr val="0070C0"/>
                </a:solidFill>
                <a:latin typeface="SutonnyMJ" pitchFamily="2" charset="0"/>
              </a:rPr>
              <a:t>gvt</a:t>
            </a:r>
            <a:r>
              <a:rPr lang="en-US" sz="36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SutonnyMJ" pitchFamily="2" charset="0"/>
              </a:rPr>
              <a:t>kvnRvnvb</a:t>
            </a:r>
            <a:r>
              <a:rPr lang="en-US" sz="3600" dirty="0" smtClean="0">
                <a:latin typeface="SutonnyMJ" pitchFamily="2" charset="0"/>
              </a:rPr>
              <a:t> </a:t>
            </a:r>
          </a:p>
          <a:p>
            <a:pPr lvl="0" algn="ctr"/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wk¶K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cÖwZwbwa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Annual Sports-2015\New Folder\New Folder\DSC_32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8900"/>
            <a:ext cx="6096000" cy="69469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5715000"/>
            <a:ext cx="60960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FF0000"/>
              </a:solidFill>
              <a:latin typeface="SutonnyMJ" pitchFamily="2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SutonnyMJ" pitchFamily="2" charset="0"/>
              </a:rPr>
              <a:t>Rbve</a:t>
            </a:r>
            <a:r>
              <a:rPr lang="en-US" sz="2800" dirty="0" smtClean="0">
                <a:solidFill>
                  <a:srgbClr val="FF0000"/>
                </a:solidFill>
                <a:latin typeface="SutonnyMJ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SutonnyMJ" pitchFamily="2" charset="0"/>
              </a:rPr>
              <a:t>wbjydvi</a:t>
            </a:r>
            <a:r>
              <a:rPr lang="en-US" sz="2800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utonnyMJ" pitchFamily="2" charset="0"/>
              </a:rPr>
              <a:t>BqvQwgb</a:t>
            </a:r>
            <a:endParaRPr lang="en-US" sz="2800" b="1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SutonnyMJ" pitchFamily="2" charset="0"/>
              </a:rPr>
              <a:t>gwnjv</a:t>
            </a:r>
            <a:r>
              <a:rPr lang="en-US" sz="2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SutonnyMJ" pitchFamily="2" charset="0"/>
              </a:rPr>
              <a:t>wk¶K</a:t>
            </a:r>
            <a:r>
              <a:rPr lang="en-US" sz="28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SutonnyMJ" pitchFamily="2" charset="0"/>
              </a:rPr>
              <a:t>cÖwZwbwa</a:t>
            </a:r>
            <a:r>
              <a:rPr lang="en-US" sz="28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nnual Sports-2015\New Folder\112306 pmlTPF25\9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638800"/>
            <a:ext cx="6096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SutonnyMJ" pitchFamily="2" charset="0"/>
              </a:rPr>
              <a:t>‡</a:t>
            </a:r>
            <a:r>
              <a:rPr lang="en-US" sz="4000" dirty="0" err="1" smtClean="0">
                <a:solidFill>
                  <a:srgbClr val="0000FF"/>
                </a:solidFill>
                <a:latin typeface="SutonnyMJ" pitchFamily="2" charset="0"/>
              </a:rPr>
              <a:t>gvt</a:t>
            </a:r>
            <a:r>
              <a:rPr lang="en-US" sz="4000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SutonnyMJ" pitchFamily="2" charset="0"/>
              </a:rPr>
              <a:t>Kvgiæj</a:t>
            </a:r>
            <a:r>
              <a:rPr lang="en-US" sz="4000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SutonnyMJ" pitchFamily="2" charset="0"/>
              </a:rPr>
              <a:t>nK</a:t>
            </a:r>
            <a:endParaRPr lang="en-US" sz="2800" dirty="0" smtClean="0">
              <a:solidFill>
                <a:srgbClr val="0000FF"/>
              </a:solidFill>
              <a:latin typeface="SutonnyMJ" pitchFamily="2" charset="0"/>
            </a:endParaRPr>
          </a:p>
          <a:p>
            <a:pPr algn="ctr"/>
            <a:r>
              <a:rPr lang="en-US" sz="2000" dirty="0" smtClean="0">
                <a:latin typeface="SutonnyMJ" pitchFamily="2" charset="0"/>
              </a:rPr>
              <a:t>  </a:t>
            </a:r>
            <a:r>
              <a:rPr lang="en-US" sz="2000" dirty="0" err="1" smtClean="0">
                <a:solidFill>
                  <a:srgbClr val="002060"/>
                </a:solidFill>
                <a:latin typeface="SutonnyMJ" pitchFamily="2" charset="0"/>
              </a:rPr>
              <a:t>cÖavb</a:t>
            </a:r>
            <a:r>
              <a:rPr lang="en-US" sz="20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SutonnyMJ" pitchFamily="2" charset="0"/>
              </a:rPr>
              <a:t>wk¶K</a:t>
            </a:r>
            <a:r>
              <a:rPr lang="en-US" sz="20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SutonnyMJ" pitchFamily="2" charset="0"/>
              </a:rPr>
              <a:t>/</a:t>
            </a:r>
            <a:r>
              <a:rPr lang="en-US" sz="2000" b="1" dirty="0" smtClean="0">
                <a:latin typeface="SutonnyMJ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SutonnyMJ" pitchFamily="2" charset="0"/>
              </a:rPr>
              <a:t>m`m</a:t>
            </a:r>
            <a:r>
              <a:rPr lang="en-US" sz="2000" b="1" dirty="0" smtClean="0">
                <a:solidFill>
                  <a:srgbClr val="002060"/>
                </a:solidFill>
                <a:latin typeface="SutonnyMJ" pitchFamily="2" charset="0"/>
              </a:rPr>
              <a:t>¨ </a:t>
            </a:r>
            <a:r>
              <a:rPr lang="en-US" sz="2000" b="1" dirty="0" err="1" smtClean="0">
                <a:solidFill>
                  <a:srgbClr val="002060"/>
                </a:solidFill>
                <a:latin typeface="SutonnyMJ" pitchFamily="2" charset="0"/>
              </a:rPr>
              <a:t>mwPe</a:t>
            </a:r>
            <a:r>
              <a:rPr lang="en-US" sz="20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SutonnyMJ" pitchFamily="2" charset="0"/>
              </a:rPr>
              <a:t>                                                                 </a:t>
            </a:r>
            <a:r>
              <a:rPr lang="en-US" sz="2000" b="1" dirty="0" err="1" smtClean="0">
                <a:solidFill>
                  <a:srgbClr val="FFFF00"/>
                </a:solidFill>
                <a:latin typeface="SutonnyMJ" pitchFamily="2" charset="0"/>
              </a:rPr>
              <a:t>cuvPMvI</a:t>
            </a:r>
            <a:r>
              <a:rPr lang="en-US" sz="20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SutonnyMJ" pitchFamily="2" charset="0"/>
              </a:rPr>
              <a:t>eûgyLx</a:t>
            </a:r>
            <a:r>
              <a:rPr lang="en-US" sz="2000" b="1" dirty="0" smtClean="0">
                <a:solidFill>
                  <a:srgbClr val="FFFF00"/>
                </a:solidFill>
                <a:latin typeface="SutonnyMJ" pitchFamily="2" charset="0"/>
              </a:rPr>
              <a:t> D”P </a:t>
            </a:r>
            <a:r>
              <a:rPr lang="en-US" sz="2000" b="1" dirty="0" err="1" smtClean="0">
                <a:solidFill>
                  <a:srgbClr val="FFFF00"/>
                </a:solidFill>
                <a:latin typeface="SutonnyMJ" pitchFamily="2" charset="0"/>
              </a:rPr>
              <a:t>we`¨vjq</a:t>
            </a:r>
            <a:r>
              <a:rPr lang="en-US" sz="14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endParaRPr lang="en-US" sz="1400" dirty="0" smtClean="0">
              <a:solidFill>
                <a:srgbClr val="FFFF0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28600"/>
            <a:ext cx="3048000" cy="7391399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un 3"/>
          <p:cNvSpPr/>
          <p:nvPr/>
        </p:nvSpPr>
        <p:spPr>
          <a:xfrm>
            <a:off x="457200" y="152400"/>
            <a:ext cx="6248400" cy="6705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wk¶Ke</a:t>
            </a:r>
            <a:r>
              <a:rPr lang="en-US" sz="4400" b="1" dirty="0" smtClean="0">
                <a:solidFill>
                  <a:srgbClr val="0000FF"/>
                </a:solidFill>
                <a:latin typeface="SutonnyMJ" pitchFamily="2" charset="0"/>
              </a:rPr>
              <a:t>„›`</a:t>
            </a:r>
            <a:endParaRPr lang="en-US" sz="4400" dirty="0" smtClean="0">
              <a:solidFill>
                <a:srgbClr val="0000FF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1524000" y="990600"/>
            <a:ext cx="4724400" cy="441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rgbClr val="FF0000"/>
                </a:solidFill>
              </a:rPr>
              <a:t>স্বাগতম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drange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33400"/>
            <a:ext cx="85344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6019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SutonnyMJ" pitchFamily="2" charset="0"/>
              </a:rPr>
              <a:t>Rbve</a:t>
            </a:r>
            <a:r>
              <a:rPr lang="en-US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SutonnyMJ" pitchFamily="2" charset="0"/>
              </a:rPr>
              <a:t>gvneyeyj</a:t>
            </a:r>
            <a:r>
              <a:rPr lang="en-US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SutonnyMJ" pitchFamily="2" charset="0"/>
              </a:rPr>
              <a:t>Avjg</a:t>
            </a:r>
            <a:r>
              <a:rPr lang="en-US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SutonnyMJ" pitchFamily="2" charset="0"/>
              </a:rPr>
              <a:t>mnKvix</a:t>
            </a:r>
            <a:r>
              <a:rPr lang="en-US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SutonnyMJ" pitchFamily="2" charset="0"/>
              </a:rPr>
              <a:t>cÖavb</a:t>
            </a:r>
            <a:r>
              <a:rPr lang="en-US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SutonnyMJ" pitchFamily="2" charset="0"/>
              </a:rPr>
              <a:t>wk¶K</a:t>
            </a:r>
            <a:r>
              <a:rPr lang="en-US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endParaRPr lang="en-US" dirty="0">
              <a:solidFill>
                <a:srgbClr val="FFFF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966282"/>
          </a:xfrm>
          <a:prstGeom prst="rect">
            <a:avLst/>
          </a:prstGeom>
        </p:spPr>
      </p:pic>
      <p:pic>
        <p:nvPicPr>
          <p:cNvPr id="5122" name="Picture 2" descr="E:\Annual Sports-2015\New Folder\New Folder\DSC_32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2209800" y="5029200"/>
            <a:ext cx="5486400" cy="1828800"/>
          </a:xfrm>
          <a:prstGeom prst="upArrowCallout">
            <a:avLst>
              <a:gd name="adj1" fmla="val 25000"/>
              <a:gd name="adj2" fmla="val 13953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SutonnyMJ" pitchFamily="2" charset="0"/>
              </a:rPr>
              <a:t>Rbve</a:t>
            </a:r>
            <a:r>
              <a:rPr lang="en-US" sz="4000" b="1" dirty="0" smtClean="0">
                <a:solidFill>
                  <a:srgbClr val="002060"/>
                </a:solidFill>
                <a:latin typeface="SutonnyMJ" pitchFamily="2" charset="0"/>
              </a:rPr>
              <a:t> †</a:t>
            </a:r>
            <a:r>
              <a:rPr lang="en-US" sz="4000" b="1" dirty="0" err="1" smtClean="0">
                <a:solidFill>
                  <a:srgbClr val="002060"/>
                </a:solidFill>
                <a:latin typeface="SutonnyMJ" pitchFamily="2" charset="0"/>
              </a:rPr>
              <a:t>gvnv</a:t>
            </a:r>
            <a:r>
              <a:rPr lang="en-US" sz="4000" b="1" dirty="0" smtClean="0">
                <a:solidFill>
                  <a:srgbClr val="002060"/>
                </a:solidFill>
                <a:latin typeface="SutonnyMJ" pitchFamily="2" charset="0"/>
              </a:rPr>
              <a:t>¤§` </a:t>
            </a:r>
            <a:r>
              <a:rPr lang="en-US" sz="4000" b="1" dirty="0" err="1" smtClean="0">
                <a:solidFill>
                  <a:srgbClr val="002060"/>
                </a:solidFill>
                <a:latin typeface="SutonnyMJ" pitchFamily="2" charset="0"/>
              </a:rPr>
              <a:t>Avjx</a:t>
            </a:r>
            <a:r>
              <a:rPr lang="en-US" sz="4000" b="1" dirty="0" smtClean="0">
                <a:solidFill>
                  <a:srgbClr val="002060"/>
                </a:solidFill>
                <a:latin typeface="SutonnyMJ" pitchFamily="2" charset="0"/>
              </a:rPr>
              <a:t> †</a:t>
            </a:r>
            <a:r>
              <a:rPr lang="en-US" sz="4000" b="1" dirty="0" err="1" smtClean="0">
                <a:solidFill>
                  <a:srgbClr val="002060"/>
                </a:solidFill>
                <a:latin typeface="SutonnyMJ" pitchFamily="2" charset="0"/>
              </a:rPr>
              <a:t>gvj¨v</a:t>
            </a:r>
            <a:r>
              <a:rPr lang="en-US" sz="40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SutonnyMJ" pitchFamily="2" charset="0"/>
              </a:rPr>
              <a:t>mnKvix</a:t>
            </a:r>
            <a:r>
              <a:rPr lang="en-US" sz="4000" b="1" dirty="0" smtClean="0">
                <a:solidFill>
                  <a:srgbClr val="FFFF00"/>
                </a:solidFill>
                <a:latin typeface="SutonnyMJ" pitchFamily="2" charset="0"/>
              </a:rPr>
              <a:t>  </a:t>
            </a:r>
            <a:r>
              <a:rPr lang="en-US" sz="4000" b="1" dirty="0" err="1" smtClean="0">
                <a:solidFill>
                  <a:srgbClr val="FFFF00"/>
                </a:solidFill>
                <a:latin typeface="SutonnyMJ" pitchFamily="2" charset="0"/>
              </a:rPr>
              <a:t>wk¶K</a:t>
            </a:r>
            <a:r>
              <a:rPr lang="en-US" sz="40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endParaRPr lang="en-US" sz="4000" dirty="0">
              <a:solidFill>
                <a:srgbClr val="FFFF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New Folder\TS OWN\Achivment\547109_165094906983296_145557794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7077076"/>
          </a:xfrm>
          <a:prstGeom prst="rect">
            <a:avLst/>
          </a:prstGeom>
          <a:noFill/>
        </p:spPr>
      </p:pic>
      <p:pic>
        <p:nvPicPr>
          <p:cNvPr id="6147" name="Picture 3" descr="E:\Annual Sports-2015\New Folder\New Folder\DSC_32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213234" cy="7162800"/>
          </a:xfrm>
          <a:prstGeom prst="rect">
            <a:avLst/>
          </a:prstGeom>
          <a:noFill/>
        </p:spPr>
      </p:pic>
      <p:sp>
        <p:nvSpPr>
          <p:cNvPr id="4" name="Flowchart: Document 3"/>
          <p:cNvSpPr/>
          <p:nvPr/>
        </p:nvSpPr>
        <p:spPr>
          <a:xfrm>
            <a:off x="76200" y="5638800"/>
            <a:ext cx="9144000" cy="1600200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SutonnyMJ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SutonnyMJ" pitchFamily="2" charset="0"/>
              </a:rPr>
              <a:t>kªx</a:t>
            </a:r>
            <a:r>
              <a:rPr lang="en-US" sz="40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SutonnyMJ" pitchFamily="2" charset="0"/>
              </a:rPr>
              <a:t>cwigj</a:t>
            </a:r>
            <a:r>
              <a:rPr lang="en-US" sz="4000" b="1" dirty="0" smtClean="0">
                <a:solidFill>
                  <a:srgbClr val="002060"/>
                </a:solidFill>
                <a:latin typeface="SutonnyMJ" pitchFamily="2" charset="0"/>
              </a:rPr>
              <a:t> P›`ª `</a:t>
            </a:r>
            <a:r>
              <a:rPr lang="en-US" sz="4000" b="1" dirty="0" err="1" smtClean="0">
                <a:solidFill>
                  <a:srgbClr val="002060"/>
                </a:solidFill>
                <a:latin typeface="SutonnyMJ" pitchFamily="2" charset="0"/>
              </a:rPr>
              <a:t>vm</a:t>
            </a:r>
            <a:r>
              <a:rPr lang="en-US" sz="40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SutonnyMJ" pitchFamily="2" charset="0"/>
              </a:rPr>
              <a:t>wmwbqi</a:t>
            </a:r>
            <a:r>
              <a:rPr lang="en-US" sz="36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SutonnyMJ" pitchFamily="2" charset="0"/>
              </a:rPr>
              <a:t>wk¶K</a:t>
            </a:r>
            <a:endParaRPr lang="en-US" sz="1400" dirty="0">
              <a:solidFill>
                <a:srgbClr val="FFFF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New Folder\TS OWN\Achivment\644350_165261600299960_102593942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1"/>
          </a:xfrm>
          <a:prstGeom prst="rect">
            <a:avLst/>
          </a:prstGeom>
          <a:noFill/>
        </p:spPr>
      </p:pic>
      <p:pic>
        <p:nvPicPr>
          <p:cNvPr id="7171" name="Picture 3" descr="E:\Annual Sports-2015\New Folder\112306 pmlTPF25\92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6400800" cy="7477411"/>
          </a:xfrm>
          <a:prstGeom prst="rect">
            <a:avLst/>
          </a:prstGeom>
          <a:noFill/>
        </p:spPr>
      </p:pic>
      <p:sp>
        <p:nvSpPr>
          <p:cNvPr id="5" name="Flowchart: Off-page Connector 4"/>
          <p:cNvSpPr/>
          <p:nvPr/>
        </p:nvSpPr>
        <p:spPr>
          <a:xfrm>
            <a:off x="6096000" y="0"/>
            <a:ext cx="3048000" cy="9067800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SutonnyMJ" pitchFamily="2" charset="0"/>
              </a:rPr>
              <a:t>Rbve</a:t>
            </a:r>
            <a:r>
              <a:rPr lang="en-US" sz="2800" b="1" dirty="0" smtClean="0">
                <a:solidFill>
                  <a:srgbClr val="002060"/>
                </a:solidFill>
                <a:latin typeface="SutonnyMJ" pitchFamily="2" charset="0"/>
              </a:rPr>
              <a:t> †</a:t>
            </a:r>
            <a:r>
              <a:rPr lang="en-US" sz="2800" b="1" dirty="0" err="1" smtClean="0">
                <a:solidFill>
                  <a:srgbClr val="002060"/>
                </a:solidFill>
                <a:latin typeface="SutonnyMJ" pitchFamily="2" charset="0"/>
              </a:rPr>
              <a:t>gvt</a:t>
            </a:r>
            <a:r>
              <a:rPr lang="en-US" sz="2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SutonnyMJ" pitchFamily="2" charset="0"/>
              </a:rPr>
              <a:t>wej­vj</a:t>
            </a:r>
            <a:r>
              <a:rPr lang="en-US" sz="2800" b="1" dirty="0" smtClean="0">
                <a:solidFill>
                  <a:srgbClr val="002060"/>
                </a:solidFill>
                <a:latin typeface="SutonnyMJ" pitchFamily="2" charset="0"/>
              </a:rPr>
              <a:t> ‡</a:t>
            </a:r>
            <a:r>
              <a:rPr lang="en-US" sz="2800" b="1" dirty="0" err="1" smtClean="0">
                <a:solidFill>
                  <a:srgbClr val="002060"/>
                </a:solidFill>
                <a:latin typeface="SutonnyMJ" pitchFamily="2" charset="0"/>
              </a:rPr>
              <a:t>nv‡mb</a:t>
            </a:r>
            <a:endParaRPr lang="en-US" sz="2800" b="1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SutonnyMJ" pitchFamily="2" charset="0"/>
              </a:rPr>
              <a:t>wmwbqi</a:t>
            </a:r>
            <a:r>
              <a:rPr lang="en-US" sz="24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SutonnyMJ" pitchFamily="2" charset="0"/>
              </a:rPr>
              <a:t>wk¶K</a:t>
            </a:r>
            <a:r>
              <a:rPr lang="en-US" sz="24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endParaRPr lang="en-US" sz="2400" dirty="0">
              <a:solidFill>
                <a:srgbClr val="00206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925" accel="100000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5" accel="100000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5" dur="307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6" dur="3075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" dur="1925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8" dur="3075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" dur="1925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1" cy="6858000"/>
          </a:xfrm>
          <a:prstGeom prst="rect">
            <a:avLst/>
          </a:prstGeom>
        </p:spPr>
      </p:pic>
      <p:pic>
        <p:nvPicPr>
          <p:cNvPr id="6" name="Picture 2" descr="E:\pmlhs teachers PHOTO\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Up Arrow Callout 6"/>
          <p:cNvSpPr/>
          <p:nvPr/>
        </p:nvSpPr>
        <p:spPr>
          <a:xfrm>
            <a:off x="228600" y="4191000"/>
            <a:ext cx="4724400" cy="2438400"/>
          </a:xfrm>
          <a:prstGeom prst="upArrow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Rbve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 g, </a:t>
            </a:r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Lv‡j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` iv¾vK</a:t>
            </a:r>
          </a:p>
          <a:p>
            <a:pPr algn="ctr"/>
            <a:r>
              <a:rPr lang="en-US" sz="3600" b="1" dirty="0" smtClean="0">
                <a:solidFill>
                  <a:srgbClr val="6600FF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6600FF"/>
                </a:solidFill>
                <a:latin typeface="SutonnyMJ" pitchFamily="2" charset="0"/>
              </a:rPr>
              <a:t>wmwbqi</a:t>
            </a:r>
            <a:r>
              <a:rPr lang="en-US" sz="3600" b="1" dirty="0" smtClean="0">
                <a:solidFill>
                  <a:srgbClr val="6600FF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6600FF"/>
                </a:solidFill>
                <a:latin typeface="SutonnyMJ" pitchFamily="2" charset="0"/>
              </a:rPr>
              <a:t>wk¶K</a:t>
            </a:r>
            <a:endParaRPr lang="en-US" sz="3600" dirty="0" smtClean="0">
              <a:solidFill>
                <a:srgbClr val="6600FF"/>
              </a:solidFill>
              <a:latin typeface="SutonnyMJ" pitchFamily="2" charset="0"/>
            </a:endParaRPr>
          </a:p>
          <a:p>
            <a:pPr algn="ctr"/>
            <a:endParaRPr lang="en-US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s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Annual Sports-2015\New Folder\New Folder\DSC_32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51295" cy="6902451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5486400" y="0"/>
            <a:ext cx="3657600" cy="68580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SutonnyMJ" pitchFamily="2" charset="0"/>
              </a:rPr>
              <a:t>kªx</a:t>
            </a:r>
            <a:r>
              <a:rPr lang="en-US" sz="4400" b="1" dirty="0" smtClean="0">
                <a:solidFill>
                  <a:srgbClr val="FF0000"/>
                </a:solidFill>
                <a:latin typeface="SutonnyMJ" pitchFamily="2" charset="0"/>
              </a:rPr>
              <a:t> K…ò c` †</a:t>
            </a:r>
            <a:r>
              <a:rPr lang="en-US" sz="4400" b="1" dirty="0" err="1" smtClean="0">
                <a:solidFill>
                  <a:srgbClr val="FF0000"/>
                </a:solidFill>
                <a:latin typeface="SutonnyMJ" pitchFamily="2" charset="0"/>
              </a:rPr>
              <a:t>mb</a:t>
            </a:r>
            <a:r>
              <a:rPr lang="en-US" sz="44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4400" b="1" dirty="0" smtClean="0"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SutonnyMJ" pitchFamily="2" charset="0"/>
              </a:rPr>
              <a:t>wmwbqi</a:t>
            </a:r>
            <a:r>
              <a:rPr lang="en-US" sz="4400" b="1" dirty="0" smtClean="0">
                <a:solidFill>
                  <a:srgbClr val="00B0F0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SutonnyMJ" pitchFamily="2" charset="0"/>
              </a:rPr>
              <a:t>wk¶K</a:t>
            </a:r>
            <a:r>
              <a:rPr lang="en-US" sz="4400" b="1" dirty="0" smtClean="0">
                <a:solidFill>
                  <a:srgbClr val="00B0F0"/>
                </a:solidFill>
                <a:latin typeface="SutonnyMJ" pitchFamily="2" charset="0"/>
              </a:rPr>
              <a:t> </a:t>
            </a:r>
            <a:endParaRPr lang="en-US" sz="4400" dirty="0">
              <a:solidFill>
                <a:srgbClr val="00B0F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867399" cy="68580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5867400" y="0"/>
            <a:ext cx="3276600" cy="685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SutonnyMJ" pitchFamily="2" charset="0"/>
              </a:rPr>
              <a:t>†</a:t>
            </a:r>
            <a:r>
              <a:rPr lang="en-US" sz="4400" b="1" dirty="0" err="1" smtClean="0">
                <a:solidFill>
                  <a:srgbClr val="002060"/>
                </a:solidFill>
                <a:latin typeface="SutonnyMJ" pitchFamily="2" charset="0"/>
              </a:rPr>
              <a:t>gvt</a:t>
            </a:r>
            <a:r>
              <a:rPr lang="en-US" sz="44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SutonnyMJ" pitchFamily="2" charset="0"/>
              </a:rPr>
              <a:t>kvnRvnvb</a:t>
            </a:r>
            <a:r>
              <a:rPr lang="en-US" sz="44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SutonnyMJ" pitchFamily="2" charset="0"/>
              </a:rPr>
              <a:t>wmwbqi</a:t>
            </a:r>
            <a:r>
              <a:rPr lang="en-US" sz="44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SutonnyMJ" pitchFamily="2" charset="0"/>
              </a:rPr>
              <a:t>wk¶K</a:t>
            </a:r>
            <a:endParaRPr lang="en-US" sz="4400" dirty="0">
              <a:solidFill>
                <a:srgbClr val="FF00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 lil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8674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91200" y="0"/>
            <a:ext cx="33528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SutonnyMJ" pitchFamily="2" charset="0"/>
              </a:rPr>
              <a:t>Rbve</a:t>
            </a:r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SutonnyMJ" pitchFamily="2" charset="0"/>
              </a:rPr>
              <a:t>mv‡`K</a:t>
            </a:r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SutonnyMJ" pitchFamily="2" charset="0"/>
              </a:rPr>
              <a:t>Avjx</a:t>
            </a:r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SutonnyMJ" pitchFamily="2" charset="0"/>
              </a:rPr>
              <a:t>wmwbqi</a:t>
            </a:r>
            <a:r>
              <a:rPr lang="en-US" sz="3600" b="1" dirty="0" smtClean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SutonnyMJ" pitchFamily="2" charset="0"/>
              </a:rPr>
              <a:t>wk¶K</a:t>
            </a:r>
            <a:endParaRPr lang="en-US" sz="3600" dirty="0" smtClean="0">
              <a:solidFill>
                <a:srgbClr val="00B05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190442">
            <a:solidFill>
              <a:srgbClr val="C8C6BD"/>
            </a:solidFill>
            <a:prstDash val="solid"/>
          </a:ln>
        </p:spPr>
      </p:pic>
      <p:pic>
        <p:nvPicPr>
          <p:cNvPr id="2050" name="Picture 2" descr="E:\Annual Sports-2015\New Folder\New Folder\DSC_32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87128"/>
            <a:ext cx="6324600" cy="7449928"/>
          </a:xfrm>
          <a:prstGeom prst="rect">
            <a:avLst/>
          </a:prstGeom>
          <a:noFill/>
        </p:spPr>
      </p:pic>
      <p:sp>
        <p:nvSpPr>
          <p:cNvPr id="5" name="Folded Corner 4"/>
          <p:cNvSpPr/>
          <p:nvPr/>
        </p:nvSpPr>
        <p:spPr>
          <a:xfrm>
            <a:off x="5943600" y="-228600"/>
            <a:ext cx="3429000" cy="7391400"/>
          </a:xfrm>
          <a:prstGeom prst="foldedCorne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†</a:t>
            </a:r>
            <a:r>
              <a:rPr lang="en-US" sz="3600" b="1" dirty="0" err="1" smtClean="0">
                <a:solidFill>
                  <a:srgbClr val="002060"/>
                </a:solidFill>
                <a:latin typeface="SutonnyMJ" pitchFamily="2" charset="0"/>
              </a:rPr>
              <a:t>gvt</a:t>
            </a:r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SutonnyMJ" pitchFamily="2" charset="0"/>
              </a:rPr>
              <a:t>gvngy`yi</a:t>
            </a:r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 </a:t>
            </a:r>
            <a:r>
              <a:rPr lang="en-US" sz="3600" b="1" dirty="0" err="1" smtClean="0">
                <a:solidFill>
                  <a:srgbClr val="002060"/>
                </a:solidFill>
                <a:latin typeface="SutonnyMJ" pitchFamily="2" charset="0"/>
              </a:rPr>
              <a:t>ingvb</a:t>
            </a:r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utonnyMJ" pitchFamily="2" charset="0"/>
              </a:rPr>
              <a:t>wmwbqi</a:t>
            </a:r>
            <a:r>
              <a:rPr lang="en-US" sz="36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utonnyMJ" pitchFamily="2" charset="0"/>
              </a:rPr>
              <a:t>wk¶K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2"/>
            <a:ext cx="9143999" cy="6846668"/>
          </a:xfrm>
          <a:prstGeom prst="rect">
            <a:avLst/>
          </a:prstGeom>
        </p:spPr>
      </p:pic>
      <p:pic>
        <p:nvPicPr>
          <p:cNvPr id="3074" name="Picture 2" descr="E:\Annual Sports-2015\New Folder\New Folder\DSC_3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67400" cy="6858000"/>
          </a:xfrm>
          <a:prstGeom prst="rect">
            <a:avLst/>
          </a:prstGeom>
          <a:noFill/>
        </p:spPr>
      </p:pic>
      <p:sp>
        <p:nvSpPr>
          <p:cNvPr id="4" name="Flowchart: Alternate Process 3"/>
          <p:cNvSpPr/>
          <p:nvPr/>
        </p:nvSpPr>
        <p:spPr>
          <a:xfrm>
            <a:off x="5867400" y="0"/>
            <a:ext cx="3276600" cy="6858000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SutonnyMJ" pitchFamily="2" charset="0"/>
              </a:rPr>
              <a:t>†</a:t>
            </a:r>
            <a:r>
              <a:rPr lang="en-US" sz="4000" b="1" dirty="0" err="1" smtClean="0">
                <a:solidFill>
                  <a:srgbClr val="0000FF"/>
                </a:solidFill>
                <a:latin typeface="SutonnyMJ" pitchFamily="2" charset="0"/>
              </a:rPr>
              <a:t>gvm‡jgv</a:t>
            </a:r>
            <a:r>
              <a:rPr lang="en-US" sz="4000" b="1" dirty="0" smtClean="0">
                <a:solidFill>
                  <a:srgbClr val="0000FF"/>
                </a:solidFill>
                <a:latin typeface="SutonnyMJ" pitchFamily="2" charset="0"/>
              </a:rPr>
              <a:t> Av³vi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SutonnyMJ" pitchFamily="2" charset="0"/>
              </a:rPr>
              <a:t>wmwbqi</a:t>
            </a:r>
            <a:r>
              <a:rPr lang="en-US" sz="40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SutonnyMJ" pitchFamily="2" charset="0"/>
              </a:rPr>
              <a:t>wkw¶Kv</a:t>
            </a:r>
            <a:r>
              <a:rPr lang="en-US" sz="40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endParaRPr lang="en-US" sz="4000" dirty="0">
              <a:solidFill>
                <a:srgbClr val="FF00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ip_image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rved Down Ribbon 5"/>
          <p:cNvSpPr/>
          <p:nvPr/>
        </p:nvSpPr>
        <p:spPr>
          <a:xfrm>
            <a:off x="0" y="2438400"/>
            <a:ext cx="9144000" cy="2590800"/>
          </a:xfrm>
          <a:prstGeom prst="ellipseRibbon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SutonnyMJ" pitchFamily="2" charset="0"/>
              </a:rPr>
              <a:t>cuvPMvI</a:t>
            </a:r>
            <a:r>
              <a:rPr lang="en-US" sz="36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utonnyMJ" pitchFamily="2" charset="0"/>
              </a:rPr>
              <a:t>eûgyLx</a:t>
            </a:r>
            <a:r>
              <a:rPr lang="en-US" sz="3600" b="1" dirty="0" smtClean="0">
                <a:solidFill>
                  <a:srgbClr val="FF0000"/>
                </a:solidFill>
                <a:latin typeface="SutonnyMJ" pitchFamily="2" charset="0"/>
              </a:rPr>
              <a:t> D”P </a:t>
            </a:r>
            <a:r>
              <a:rPr lang="en-US" sz="3600" b="1" dirty="0" err="1" smtClean="0">
                <a:solidFill>
                  <a:srgbClr val="FF0000"/>
                </a:solidFill>
                <a:latin typeface="SutonnyMJ" pitchFamily="2" charset="0"/>
              </a:rPr>
              <a:t>we`¨vjq</a:t>
            </a:r>
            <a:endParaRPr lang="en-US" sz="3600" dirty="0" smtClean="0">
              <a:solidFill>
                <a:srgbClr val="FF000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med">
    <p:cut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el-1612i3\Desktop\image\t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Annual Sports-2015\New Folder\New Folder\DSC_32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</p:spPr>
      </p:pic>
      <p:sp>
        <p:nvSpPr>
          <p:cNvPr id="4" name="Flowchart: Alternate Process 3"/>
          <p:cNvSpPr/>
          <p:nvPr/>
        </p:nvSpPr>
        <p:spPr>
          <a:xfrm>
            <a:off x="5638800" y="0"/>
            <a:ext cx="3505200" cy="6858000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SutonnyMJ" pitchFamily="2" charset="0"/>
              </a:rPr>
              <a:t>kªx</a:t>
            </a:r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SutonnyMJ" pitchFamily="2" charset="0"/>
              </a:rPr>
              <a:t>myRb</a:t>
            </a:r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K…ò </a:t>
            </a:r>
            <a:r>
              <a:rPr lang="en-US" sz="2800" b="1" dirty="0" err="1" smtClean="0">
                <a:solidFill>
                  <a:srgbClr val="0000FF"/>
                </a:solidFill>
                <a:latin typeface="SutonnyMJ" pitchFamily="2" charset="0"/>
              </a:rPr>
              <a:t>nvIjv`vi</a:t>
            </a:r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SutonnyMJ" pitchFamily="2" charset="0"/>
              </a:rPr>
              <a:t>wmwbqi</a:t>
            </a:r>
            <a:r>
              <a:rPr lang="en-US" sz="28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SutonnyMJ" pitchFamily="2" charset="0"/>
              </a:rPr>
              <a:t>wk¶K</a:t>
            </a:r>
            <a:r>
              <a:rPr lang="en-US" sz="28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endParaRPr lang="en-US" sz="2800" dirty="0" smtClean="0">
              <a:solidFill>
                <a:srgbClr val="FFFF0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54" y="0"/>
            <a:ext cx="9205154" cy="6858001"/>
          </a:xfrm>
          <a:prstGeom prst="rect">
            <a:avLst/>
          </a:prstGeom>
        </p:spPr>
      </p:pic>
      <p:pic>
        <p:nvPicPr>
          <p:cNvPr id="3" name="Picture 2" descr="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0"/>
            <a:ext cx="58674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62600" y="0"/>
            <a:ext cx="3581400" cy="6553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SutonnyMJ" pitchFamily="2" charset="0"/>
              </a:rPr>
              <a:t>wbjydvi</a:t>
            </a:r>
            <a:r>
              <a:rPr lang="en-US" sz="32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SutonnyMJ" pitchFamily="2" charset="0"/>
              </a:rPr>
              <a:t>BqvQwgb</a:t>
            </a:r>
            <a:r>
              <a:rPr lang="en-US" sz="32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SutonnyMJ" pitchFamily="2" charset="0"/>
              </a:rPr>
              <a:t>wmwbqi</a:t>
            </a:r>
            <a:r>
              <a:rPr lang="en-US" sz="32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SutonnyMJ" pitchFamily="2" charset="0"/>
              </a:rPr>
              <a:t>wkw¶Kv</a:t>
            </a:r>
            <a:endParaRPr lang="en-US" sz="3200" dirty="0">
              <a:solidFill>
                <a:srgbClr val="00206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31446"/>
            <a:ext cx="9525000" cy="7089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F:\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304800"/>
            <a:ext cx="5943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6172200"/>
            <a:ext cx="6248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SutonnyMJ" pitchFamily="2" charset="0"/>
              </a:rPr>
              <a:t>†</a:t>
            </a:r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gvt</a:t>
            </a:r>
            <a:r>
              <a:rPr lang="en-US" sz="44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Avmv`yj­vn</a:t>
            </a:r>
            <a:r>
              <a:rPr lang="en-US" sz="4400" b="1" dirty="0" smtClean="0">
                <a:solidFill>
                  <a:srgbClr val="FF0000"/>
                </a:solidFill>
                <a:latin typeface="SutonnyMJ" pitchFamily="2" charset="0"/>
              </a:rPr>
              <a:t> ,</a:t>
            </a:r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wmwbqi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wk¶K</a:t>
            </a:r>
            <a:r>
              <a:rPr lang="en-US" sz="54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  <a:endParaRPr lang="en-US" sz="5400" dirty="0" smtClean="0">
              <a:solidFill>
                <a:srgbClr val="FF33CC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1752600"/>
            <a:ext cx="2057400" cy="88392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28600"/>
            <a:ext cx="1676400" cy="7391399"/>
          </a:xfrm>
          <a:prstGeom prst="rect">
            <a:avLst/>
          </a:prstGeom>
        </p:spPr>
      </p:pic>
    </p:spTree>
  </p:cSld>
  <p:clrMapOvr>
    <a:masterClrMapping/>
  </p:clrMapOvr>
  <p:transition spd="med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2" y="0"/>
            <a:ext cx="9158932" cy="6858000"/>
          </a:xfrm>
          <a:prstGeom prst="rect">
            <a:avLst/>
          </a:prstGeom>
        </p:spPr>
      </p:pic>
      <p:pic>
        <p:nvPicPr>
          <p:cNvPr id="6146" name="Picture 2" descr="E:\New Folder\TS OWN\Tutan\IMG_0171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14800" y="0"/>
            <a:ext cx="5806000" cy="6858000"/>
          </a:xfrm>
          <a:prstGeom prst="rect">
            <a:avLst/>
          </a:prstGeom>
          <a:noFill/>
        </p:spPr>
      </p:pic>
      <p:sp>
        <p:nvSpPr>
          <p:cNvPr id="4" name="Folded Corner 3"/>
          <p:cNvSpPr/>
          <p:nvPr/>
        </p:nvSpPr>
        <p:spPr>
          <a:xfrm>
            <a:off x="5791200" y="0"/>
            <a:ext cx="3352800" cy="6858000"/>
          </a:xfrm>
          <a:prstGeom prst="foldedCorne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6600FF"/>
                </a:solidFill>
                <a:latin typeface="SutonnyMJ" pitchFamily="2" charset="0"/>
              </a:rPr>
              <a:t>mwdb~i</a:t>
            </a:r>
            <a:r>
              <a:rPr lang="en-US" sz="3200" b="1" dirty="0" smtClean="0">
                <a:solidFill>
                  <a:srgbClr val="6600FF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6600FF"/>
                </a:solidFill>
                <a:latin typeface="SutonnyMJ" pitchFamily="2" charset="0"/>
              </a:rPr>
              <a:t>Avjg</a:t>
            </a:r>
            <a:r>
              <a:rPr lang="en-US" sz="3200" b="1" dirty="0" smtClean="0">
                <a:solidFill>
                  <a:srgbClr val="6600FF"/>
                </a:solidFill>
                <a:latin typeface="SutonnyMJ" pitchFamily="2" charset="0"/>
              </a:rPr>
              <a:t> (</a:t>
            </a:r>
            <a:r>
              <a:rPr lang="en-US" sz="3200" b="1" dirty="0" err="1" smtClean="0">
                <a:solidFill>
                  <a:srgbClr val="6600FF"/>
                </a:solidFill>
                <a:latin typeface="SutonnyMJ" pitchFamily="2" charset="0"/>
              </a:rPr>
              <a:t>iv‡mj</a:t>
            </a:r>
            <a:r>
              <a:rPr lang="en-US" sz="3200" b="1" dirty="0" smtClean="0">
                <a:solidFill>
                  <a:srgbClr val="6600FF"/>
                </a:solidFill>
                <a:latin typeface="SutonnyMJ" pitchFamily="2" charset="0"/>
              </a:rPr>
              <a:t>)</a:t>
            </a:r>
          </a:p>
          <a:p>
            <a:pPr algn="ctr"/>
            <a:r>
              <a:rPr lang="en-US" sz="3200" b="1" dirty="0" smtClean="0">
                <a:solidFill>
                  <a:srgbClr val="6600FF"/>
                </a:solidFill>
                <a:latin typeface="SutonnyMJ" pitchFamily="2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SutonnyMJ" pitchFamily="2" charset="0"/>
              </a:rPr>
              <a:t>µ</a:t>
            </a:r>
            <a:r>
              <a:rPr lang="en-US" sz="3200" b="1" dirty="0" err="1" smtClean="0">
                <a:solidFill>
                  <a:srgbClr val="FF0000"/>
                </a:solidFill>
                <a:latin typeface="SutonnyMJ" pitchFamily="2" charset="0"/>
              </a:rPr>
              <a:t>xov</a:t>
            </a:r>
            <a:r>
              <a:rPr lang="en-US" sz="32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SutonnyMJ" pitchFamily="2" charset="0"/>
              </a:rPr>
              <a:t>wk¶K</a:t>
            </a:r>
            <a:endParaRPr lang="en-US" sz="3200" dirty="0">
              <a:solidFill>
                <a:srgbClr val="FF00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Annual Sports-2015\New Folder\DSC_1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</p:spPr>
      </p:pic>
      <p:pic>
        <p:nvPicPr>
          <p:cNvPr id="7171" name="Picture 3" descr="E:\Annual Sports-2015\New Folder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</p:spPr>
      </p:pic>
      <p:sp>
        <p:nvSpPr>
          <p:cNvPr id="4" name="Flowchart: Alternate Process 3"/>
          <p:cNvSpPr/>
          <p:nvPr/>
        </p:nvSpPr>
        <p:spPr>
          <a:xfrm>
            <a:off x="5638800" y="0"/>
            <a:ext cx="3505200" cy="68580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kªx</a:t>
            </a:r>
            <a:r>
              <a:rPr lang="en-US" sz="44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UzUb</a:t>
            </a:r>
            <a:r>
              <a:rPr lang="en-US" sz="44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m~Îai</a:t>
            </a:r>
            <a:r>
              <a:rPr lang="en-US" sz="44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mnKvix</a:t>
            </a:r>
            <a:r>
              <a:rPr lang="en-US" sz="44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SutonnyMJ" pitchFamily="2" charset="0"/>
              </a:rPr>
              <a:t>wk¶K</a:t>
            </a:r>
            <a:endParaRPr lang="en-US" sz="4400" dirty="0">
              <a:solidFill>
                <a:srgbClr val="0000FF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194" name="Picture 2" descr="E:\Annual Sports-2015\New Folder\112306 pmlTPF25\85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94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0" y="0"/>
            <a:ext cx="3810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SutonnyMJ" pitchFamily="2" charset="0"/>
              </a:rPr>
              <a:t>dviRvbv</a:t>
            </a:r>
            <a:r>
              <a:rPr lang="en-US" sz="4800" b="1" dirty="0" smtClean="0">
                <a:solidFill>
                  <a:srgbClr val="FFFF00"/>
                </a:solidFill>
                <a:latin typeface="SutonnyMJ" pitchFamily="2" charset="0"/>
              </a:rPr>
              <a:t> †</a:t>
            </a:r>
            <a:r>
              <a:rPr lang="en-US" sz="4800" b="1" dirty="0" err="1" smtClean="0">
                <a:solidFill>
                  <a:srgbClr val="FFFF00"/>
                </a:solidFill>
                <a:latin typeface="SutonnyMJ" pitchFamily="2" charset="0"/>
              </a:rPr>
              <a:t>gŠmygx</a:t>
            </a:r>
            <a:r>
              <a:rPr lang="en-US" sz="48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0000FF"/>
                </a:solidFill>
                <a:latin typeface="SutonnyMJ" pitchFamily="2" charset="0"/>
              </a:rPr>
              <a:t>mnKvix</a:t>
            </a:r>
            <a:r>
              <a:rPr lang="en-US" sz="4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SutonnyMJ" pitchFamily="2" charset="0"/>
              </a:rPr>
              <a:t>wkw¶Kv</a:t>
            </a:r>
            <a:r>
              <a:rPr lang="en-US" sz="48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endParaRPr lang="en-US" sz="4800" dirty="0">
              <a:solidFill>
                <a:srgbClr val="0000FF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nn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86" y="-1"/>
            <a:ext cx="929948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17526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0"/>
            <a:ext cx="40385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685800" y="381000"/>
            <a:ext cx="8153400" cy="1905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SutonnyMJ" pitchFamily="2" charset="0"/>
              </a:rPr>
              <a:t>GK </a:t>
            </a:r>
            <a:r>
              <a:rPr lang="en-US" sz="6600" b="1" dirty="0" err="1" smtClean="0">
                <a:solidFill>
                  <a:srgbClr val="0070C0"/>
                </a:solidFill>
                <a:latin typeface="SutonnyMJ" pitchFamily="2" charset="0"/>
              </a:rPr>
              <a:t>bR‡i</a:t>
            </a:r>
            <a:r>
              <a:rPr lang="en-US" sz="6600" b="1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SutonnyMJ" pitchFamily="2" charset="0"/>
              </a:rPr>
              <a:t>we`¨vj‡qi</a:t>
            </a:r>
            <a:r>
              <a:rPr lang="en-US" sz="6600" b="1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SutonnyMJ" pitchFamily="2" charset="0"/>
              </a:rPr>
              <a:t>BwZnvm</a:t>
            </a:r>
            <a:endParaRPr lang="en-US" sz="6600" dirty="0" smtClean="0">
              <a:solidFill>
                <a:srgbClr val="0070C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3" name="Snip Same Side Corner Rectangle 2"/>
          <p:cNvSpPr/>
          <p:nvPr/>
        </p:nvSpPr>
        <p:spPr>
          <a:xfrm>
            <a:off x="0" y="2514600"/>
            <a:ext cx="9144000" cy="43434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2060"/>
                </a:solidFill>
                <a:latin typeface="SutonnyMJ" pitchFamily="2" charset="0"/>
              </a:rPr>
              <a:t>cÖwZôvKvj</a:t>
            </a:r>
            <a:r>
              <a:rPr lang="en-US" sz="6000" dirty="0" smtClean="0">
                <a:solidFill>
                  <a:srgbClr val="002060"/>
                </a:solidFill>
                <a:latin typeface="SutonnyMJ" pitchFamily="2" charset="0"/>
              </a:rPr>
              <a:t> t 1947 </a:t>
            </a:r>
            <a:r>
              <a:rPr lang="en-US" sz="6000" dirty="0" err="1" smtClean="0">
                <a:solidFill>
                  <a:srgbClr val="002060"/>
                </a:solidFill>
                <a:latin typeface="SutonnyMJ" pitchFamily="2" charset="0"/>
              </a:rPr>
              <a:t>Lªxt</a:t>
            </a:r>
            <a:endParaRPr lang="en-US" sz="6000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6000" dirty="0" err="1" smtClean="0">
                <a:solidFill>
                  <a:srgbClr val="00B0F0"/>
                </a:solidFill>
                <a:latin typeface="SutonnyMJ" pitchFamily="2" charset="0"/>
              </a:rPr>
              <a:t>we`¨vjq</a:t>
            </a:r>
            <a:r>
              <a:rPr lang="en-US" sz="6000" dirty="0" smtClean="0">
                <a:solidFill>
                  <a:srgbClr val="00B0F0"/>
                </a:solidFill>
                <a:latin typeface="SutonnyMJ" pitchFamily="2" charset="0"/>
              </a:rPr>
              <a:t> †</a:t>
            </a:r>
            <a:r>
              <a:rPr lang="en-US" sz="6000" dirty="0" err="1" smtClean="0">
                <a:solidFill>
                  <a:srgbClr val="00B0F0"/>
                </a:solidFill>
                <a:latin typeface="SutonnyMJ" pitchFamily="2" charset="0"/>
              </a:rPr>
              <a:t>KvW</a:t>
            </a:r>
            <a:r>
              <a:rPr lang="en-US" sz="6000" dirty="0" smtClean="0">
                <a:solidFill>
                  <a:srgbClr val="00B0F0"/>
                </a:solidFill>
                <a:latin typeface="SutonnyMJ" pitchFamily="2" charset="0"/>
              </a:rPr>
              <a:t> t 2660 </a:t>
            </a:r>
            <a:r>
              <a:rPr lang="en-US" sz="6000" dirty="0" err="1" smtClean="0">
                <a:solidFill>
                  <a:srgbClr val="00B0F0"/>
                </a:solidFill>
                <a:latin typeface="SutonnyMJ" pitchFamily="2" charset="0"/>
              </a:rPr>
              <a:t>wk¶v‡evW</a:t>
            </a:r>
            <a:r>
              <a:rPr lang="en-US" sz="6000" dirty="0" smtClean="0">
                <a:latin typeface="SutonnyMJ" pitchFamily="2" charset="0"/>
              </a:rPr>
              <a:t>©</a:t>
            </a:r>
          </a:p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SutonnyMJ" pitchFamily="2" charset="0"/>
              </a:rPr>
              <a:t>GgwcI</a:t>
            </a:r>
            <a:r>
              <a:rPr lang="en-US" sz="6000" dirty="0" smtClean="0">
                <a:solidFill>
                  <a:srgbClr val="FF0000"/>
                </a:solidFill>
                <a:latin typeface="SutonnyMJ" pitchFamily="2" charset="0"/>
              </a:rPr>
              <a:t> †</a:t>
            </a:r>
            <a:r>
              <a:rPr lang="en-US" sz="6000" dirty="0" err="1" smtClean="0">
                <a:solidFill>
                  <a:srgbClr val="FF0000"/>
                </a:solidFill>
                <a:latin typeface="SutonnyMJ" pitchFamily="2" charset="0"/>
              </a:rPr>
              <a:t>KvW</a:t>
            </a:r>
            <a:r>
              <a:rPr lang="en-US" sz="6000" dirty="0" smtClean="0">
                <a:solidFill>
                  <a:srgbClr val="FF0000"/>
                </a:solidFill>
                <a:latin typeface="SutonnyMJ" pitchFamily="2" charset="0"/>
              </a:rPr>
              <a:t> t 3001041301</a:t>
            </a:r>
          </a:p>
          <a:p>
            <a:pPr algn="ctr"/>
            <a:r>
              <a:rPr lang="en-US" sz="6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EIIN</a:t>
            </a:r>
            <a:r>
              <a:rPr lang="en-US" sz="6000" dirty="0" smtClean="0">
                <a:solidFill>
                  <a:srgbClr val="0070C0"/>
                </a:solidFill>
                <a:latin typeface="SutonnyMJ" pitchFamily="2" charset="0"/>
              </a:rPr>
              <a:t>  t  112306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0" y="0"/>
            <a:ext cx="9144000" cy="685800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002060"/>
                </a:solidFill>
                <a:latin typeface="SutonnyMJ" pitchFamily="2" charset="0"/>
              </a:rPr>
              <a:t>cÖwZwôZ</a:t>
            </a:r>
            <a:r>
              <a:rPr lang="en-US" sz="36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SutonnyMJ" pitchFamily="2" charset="0"/>
              </a:rPr>
              <a:t>GjvKv</a:t>
            </a:r>
            <a:r>
              <a:rPr lang="en-US" sz="3600" dirty="0" smtClean="0">
                <a:solidFill>
                  <a:srgbClr val="002060"/>
                </a:solidFill>
                <a:latin typeface="SutonnyMJ" pitchFamily="2" charset="0"/>
              </a:rPr>
              <a:t> t </a:t>
            </a:r>
            <a:r>
              <a:rPr lang="en-US" sz="3600" dirty="0" err="1" smtClean="0">
                <a:solidFill>
                  <a:srgbClr val="FF0000"/>
                </a:solidFill>
                <a:latin typeface="SutonnyMJ" pitchFamily="2" charset="0"/>
              </a:rPr>
              <a:t>cvuPMvI</a:t>
            </a:r>
            <a:r>
              <a:rPr lang="en-US" sz="3600" dirty="0" smtClean="0">
                <a:solidFill>
                  <a:srgbClr val="FF0000"/>
                </a:solidFill>
                <a:latin typeface="SutonnyMJ" pitchFamily="2" charset="0"/>
              </a:rPr>
              <a:t> , `</a:t>
            </a:r>
            <a:r>
              <a:rPr lang="en-US" sz="3600" dirty="0" err="1" smtClean="0">
                <a:solidFill>
                  <a:srgbClr val="FF0000"/>
                </a:solidFill>
                <a:latin typeface="SutonnyMJ" pitchFamily="2" charset="0"/>
              </a:rPr>
              <a:t>yßviv</a:t>
            </a:r>
            <a:r>
              <a:rPr lang="en-US" sz="3600" dirty="0" smtClean="0">
                <a:solidFill>
                  <a:srgbClr val="FF0000"/>
                </a:solidFill>
                <a:latin typeface="SutonnyMJ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SutonnyMJ" pitchFamily="2" charset="0"/>
              </a:rPr>
              <a:t>AvovBnvRvi</a:t>
            </a:r>
            <a:r>
              <a:rPr lang="en-US" sz="3600" dirty="0" smtClean="0">
                <a:solidFill>
                  <a:srgbClr val="FF0000"/>
                </a:solidFill>
                <a:latin typeface="SutonnyMJ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SutonnyMJ" pitchFamily="2" charset="0"/>
              </a:rPr>
              <a:t>bvivqYMÄ</a:t>
            </a:r>
            <a:r>
              <a:rPr lang="en-US" sz="3600" dirty="0" smtClean="0">
                <a:solidFill>
                  <a:srgbClr val="FF0000"/>
                </a:solidFill>
                <a:latin typeface="SutonnyMJ" pitchFamily="2" charset="0"/>
              </a:rPr>
              <a:t>|</a:t>
            </a:r>
          </a:p>
          <a:p>
            <a:endParaRPr lang="en-US" sz="3600" dirty="0" smtClean="0">
              <a:latin typeface="SutonnyMJ" pitchFamily="2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cÖwZôvKvjxb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mfvcwZ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t 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</a:rPr>
              <a:t>†</a:t>
            </a:r>
            <a:r>
              <a:rPr lang="en-US" sz="3200" dirty="0" err="1" smtClean="0">
                <a:solidFill>
                  <a:srgbClr val="C00000"/>
                </a:solidFill>
                <a:latin typeface="SutonnyMJ" pitchFamily="2" charset="0"/>
              </a:rPr>
              <a:t>gŠt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</a:rPr>
              <a:t> †Zvdv¾j †</a:t>
            </a:r>
            <a:r>
              <a:rPr lang="en-US" sz="3200" dirty="0" err="1" smtClean="0">
                <a:solidFill>
                  <a:srgbClr val="C00000"/>
                </a:solidFill>
                <a:latin typeface="SutonnyMJ" pitchFamily="2" charset="0"/>
              </a:rPr>
              <a:t>nv‡mb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</a:rPr>
              <a:t> (</a:t>
            </a:r>
            <a:r>
              <a:rPr lang="en-US" sz="3200" dirty="0" err="1" smtClean="0">
                <a:solidFill>
                  <a:srgbClr val="C00000"/>
                </a:solidFill>
                <a:latin typeface="SutonnyMJ" pitchFamily="2" charset="0"/>
              </a:rPr>
              <a:t>cÖv_wgK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SutonnyMJ" pitchFamily="2" charset="0"/>
              </a:rPr>
              <a:t>we`¨vjq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</a:rPr>
              <a:t>)</a:t>
            </a:r>
          </a:p>
          <a:p>
            <a:r>
              <a:rPr lang="en-US" sz="3200" dirty="0" smtClean="0">
                <a:latin typeface="SutonnyMJ" pitchFamily="2" charset="0"/>
              </a:rPr>
              <a:t>                             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†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gŠt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Avãyj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Lv‡jK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(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gva¨wgK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we`¨vjq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)</a:t>
            </a:r>
          </a:p>
          <a:p>
            <a:endParaRPr lang="en-US" sz="3200" dirty="0" smtClean="0">
              <a:latin typeface="SutonnyMJ" pitchFamily="2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cÖwZôvKvjxb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</a:rPr>
              <a:t>mfvcwZ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</a:rPr>
              <a:t> t </a:t>
            </a:r>
            <a:r>
              <a:rPr lang="en-US" sz="3200" dirty="0" smtClean="0">
                <a:solidFill>
                  <a:srgbClr val="7030A0"/>
                </a:solidFill>
                <a:latin typeface="SutonnyMJ" pitchFamily="2" charset="0"/>
              </a:rPr>
              <a:t>†</a:t>
            </a:r>
            <a:r>
              <a:rPr lang="en-US" sz="3200" dirty="0" err="1" smtClean="0">
                <a:solidFill>
                  <a:srgbClr val="7030A0"/>
                </a:solidFill>
                <a:latin typeface="SutonnyMJ" pitchFamily="2" charset="0"/>
              </a:rPr>
              <a:t>gvt</a:t>
            </a:r>
            <a:r>
              <a:rPr lang="en-US" sz="3200" dirty="0" smtClean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SutonnyMJ" pitchFamily="2" charset="0"/>
              </a:rPr>
              <a:t>myjZvb</a:t>
            </a:r>
            <a:r>
              <a:rPr lang="en-US" sz="3200" dirty="0" smtClean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SutonnyMJ" pitchFamily="2" charset="0"/>
              </a:rPr>
              <a:t>Lvub</a:t>
            </a:r>
            <a:r>
              <a:rPr lang="en-US" sz="3200" dirty="0" smtClean="0">
                <a:solidFill>
                  <a:srgbClr val="7030A0"/>
                </a:solidFill>
                <a:latin typeface="SutonnyMJ" pitchFamily="2" charset="0"/>
              </a:rPr>
              <a:t> (</a:t>
            </a:r>
            <a:r>
              <a:rPr lang="en-US" sz="3200" dirty="0" err="1" smtClean="0">
                <a:solidFill>
                  <a:srgbClr val="7030A0"/>
                </a:solidFill>
                <a:latin typeface="SutonnyMJ" pitchFamily="2" charset="0"/>
              </a:rPr>
              <a:t>gva¨wgK</a:t>
            </a:r>
            <a:r>
              <a:rPr lang="en-US" sz="3200" dirty="0" smtClean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SutonnyMJ" pitchFamily="2" charset="0"/>
              </a:rPr>
              <a:t>we`¨vjq</a:t>
            </a:r>
            <a:r>
              <a:rPr lang="en-US" sz="3200" dirty="0" smtClean="0">
                <a:solidFill>
                  <a:srgbClr val="7030A0"/>
                </a:solidFill>
                <a:latin typeface="SutonnyMJ" pitchFamily="2" charset="0"/>
              </a:rPr>
              <a:t>)</a:t>
            </a:r>
          </a:p>
          <a:p>
            <a:r>
              <a:rPr lang="en-US" sz="3200" dirty="0" smtClean="0">
                <a:latin typeface="SutonnyMJ" pitchFamily="2" charset="0"/>
              </a:rPr>
              <a:t>                             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evey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RZx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›`ª †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gvnb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k¨vg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(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cÖv_wgK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utonnyMJ" pitchFamily="2" charset="0"/>
              </a:rPr>
              <a:t>we`¨vjq</a:t>
            </a:r>
            <a:r>
              <a:rPr lang="en-US" sz="3200" dirty="0" smtClean="0">
                <a:solidFill>
                  <a:srgbClr val="0070C0"/>
                </a:solidFill>
                <a:latin typeface="SutonnyMJ" pitchFamily="2" charset="0"/>
              </a:rPr>
              <a:t>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Annual Sports-2015\New Folder\3.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810000"/>
            <a:ext cx="40386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4000" b="1" dirty="0" err="1" smtClean="0">
                <a:solidFill>
                  <a:srgbClr val="FF33CC"/>
                </a:solidFill>
                <a:latin typeface="SutonnyMJ" pitchFamily="2" charset="0"/>
              </a:rPr>
              <a:t>eZ©gvb</a:t>
            </a:r>
            <a:r>
              <a:rPr lang="en-US" sz="40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SutonnyMJ" pitchFamily="2" charset="0"/>
              </a:rPr>
              <a:t>mfvcwZ</a:t>
            </a:r>
            <a:r>
              <a:rPr lang="en-US" sz="28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AvjnvR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¡ </a:t>
            </a:r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bRiæj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Bmjvg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evey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                      </a:t>
            </a:r>
            <a:endParaRPr lang="en-US" sz="3200" dirty="0" smtClean="0">
              <a:solidFill>
                <a:srgbClr val="0000FF"/>
              </a:solidFill>
              <a:latin typeface="SutonnyMJ" pitchFamily="2" charset="0"/>
            </a:endParaRPr>
          </a:p>
          <a:p>
            <a:pPr algn="ctr"/>
            <a:r>
              <a:rPr lang="en-US" sz="3200" b="1" dirty="0" smtClean="0">
                <a:latin typeface="SutonnyMJ" pitchFamily="2" charset="0"/>
              </a:rPr>
              <a:t>  </a:t>
            </a:r>
            <a:r>
              <a:rPr lang="en-US" sz="2000" b="1" dirty="0" err="1" smtClean="0">
                <a:solidFill>
                  <a:srgbClr val="7030A0"/>
                </a:solidFill>
                <a:latin typeface="SutonnyMJ" pitchFamily="2" charset="0"/>
              </a:rPr>
              <a:t>gvbbxq</a:t>
            </a:r>
            <a:r>
              <a:rPr lang="en-US" sz="2000" b="1" dirty="0" smtClean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SutonnyMJ" pitchFamily="2" charset="0"/>
              </a:rPr>
              <a:t>msm</a:t>
            </a:r>
            <a:r>
              <a:rPr lang="en-US" sz="2000" b="1" dirty="0" smtClean="0">
                <a:solidFill>
                  <a:srgbClr val="7030A0"/>
                </a:solidFill>
                <a:latin typeface="SutonnyMJ" pitchFamily="2" charset="0"/>
              </a:rPr>
              <a:t>` </a:t>
            </a:r>
            <a:r>
              <a:rPr lang="en-US" sz="2000" b="1" dirty="0" err="1" smtClean="0">
                <a:solidFill>
                  <a:srgbClr val="7030A0"/>
                </a:solidFill>
                <a:latin typeface="SutonnyMJ" pitchFamily="2" charset="0"/>
              </a:rPr>
              <a:t>m`m</a:t>
            </a:r>
            <a:r>
              <a:rPr lang="en-US" sz="2000" b="1" dirty="0" smtClean="0">
                <a:solidFill>
                  <a:srgbClr val="7030A0"/>
                </a:solidFill>
                <a:latin typeface="SutonnyMJ" pitchFamily="2" charset="0"/>
              </a:rPr>
              <a:t>¨, bvivqYMÄ-02</a:t>
            </a:r>
            <a:endParaRPr lang="en-US" sz="2000" dirty="0" smtClean="0">
              <a:solidFill>
                <a:srgbClr val="7030A0"/>
              </a:solidFill>
              <a:latin typeface="SutonnyMJ" pitchFamily="2" charset="0"/>
            </a:endParaRPr>
          </a:p>
          <a:p>
            <a:pPr algn="ctr"/>
            <a:endParaRPr lang="en-US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8915400" cy="16002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Annual Sports-2015\New Folder\3.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76400" y="5410200"/>
            <a:ext cx="59436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r>
              <a:rPr lang="en-US" sz="4000" b="1" dirty="0" err="1" smtClean="0">
                <a:solidFill>
                  <a:srgbClr val="FF33CC"/>
                </a:solidFill>
                <a:latin typeface="SutonnyMJ" pitchFamily="2" charset="0"/>
              </a:rPr>
              <a:t>eZ©gvb</a:t>
            </a:r>
            <a:r>
              <a:rPr lang="en-US" sz="40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SutonnyMJ" pitchFamily="2" charset="0"/>
              </a:rPr>
              <a:t>mfvcwZ</a:t>
            </a:r>
            <a:r>
              <a:rPr lang="en-US" sz="28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AvjnvR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¡ </a:t>
            </a:r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bRiyj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Bmjvg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SutonnyMJ" pitchFamily="2" charset="0"/>
              </a:rPr>
              <a:t>evey</a:t>
            </a:r>
            <a:r>
              <a:rPr lang="en-US" sz="3200" b="1" dirty="0" smtClean="0">
                <a:solidFill>
                  <a:srgbClr val="0000FF"/>
                </a:solidFill>
                <a:latin typeface="SutonnyMJ" pitchFamily="2" charset="0"/>
              </a:rPr>
              <a:t>                      </a:t>
            </a:r>
            <a:endParaRPr lang="en-US" sz="3200" dirty="0" smtClean="0">
              <a:solidFill>
                <a:srgbClr val="0000FF"/>
              </a:solidFill>
              <a:latin typeface="SutonnyMJ" pitchFamily="2" charset="0"/>
            </a:endParaRPr>
          </a:p>
          <a:p>
            <a:pPr algn="ctr"/>
            <a:r>
              <a:rPr lang="en-US" sz="3200" b="1" dirty="0" smtClean="0">
                <a:latin typeface="SutonnyMJ" pitchFamily="2" charset="0"/>
              </a:rPr>
              <a:t>  </a:t>
            </a:r>
            <a:r>
              <a:rPr lang="en-US" sz="2000" b="1" dirty="0" err="1" smtClean="0">
                <a:solidFill>
                  <a:srgbClr val="7030A0"/>
                </a:solidFill>
                <a:latin typeface="SutonnyMJ" pitchFamily="2" charset="0"/>
              </a:rPr>
              <a:t>gvbbxq</a:t>
            </a:r>
            <a:r>
              <a:rPr lang="en-US" sz="2000" b="1" dirty="0" smtClean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SutonnyMJ" pitchFamily="2" charset="0"/>
              </a:rPr>
              <a:t>msm</a:t>
            </a:r>
            <a:r>
              <a:rPr lang="en-US" sz="2000" b="1" dirty="0" smtClean="0">
                <a:solidFill>
                  <a:srgbClr val="7030A0"/>
                </a:solidFill>
                <a:latin typeface="SutonnyMJ" pitchFamily="2" charset="0"/>
              </a:rPr>
              <a:t>` </a:t>
            </a:r>
            <a:r>
              <a:rPr lang="en-US" sz="2000" b="1" dirty="0" err="1" smtClean="0">
                <a:solidFill>
                  <a:srgbClr val="7030A0"/>
                </a:solidFill>
                <a:latin typeface="SutonnyMJ" pitchFamily="2" charset="0"/>
              </a:rPr>
              <a:t>m`m</a:t>
            </a:r>
            <a:r>
              <a:rPr lang="en-US" sz="2000" b="1" dirty="0" smtClean="0">
                <a:solidFill>
                  <a:srgbClr val="7030A0"/>
                </a:solidFill>
                <a:latin typeface="SutonnyMJ" pitchFamily="2" charset="0"/>
              </a:rPr>
              <a:t>¨, bvivqYMÄ-02</a:t>
            </a:r>
            <a:endParaRPr lang="en-US" sz="2000" dirty="0" smtClean="0">
              <a:solidFill>
                <a:srgbClr val="7030A0"/>
              </a:solidFill>
              <a:latin typeface="SutonnyMJ" pitchFamily="2" charset="0"/>
            </a:endParaRPr>
          </a:p>
          <a:p>
            <a:pPr algn="ctr"/>
            <a:endParaRPr lang="en-US" dirty="0" smtClean="0">
              <a:solidFill>
                <a:srgbClr val="00206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76200"/>
            <a:ext cx="1676400" cy="7391399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676400" cy="7391399"/>
          </a:xfrm>
          <a:prstGeom prst="rect">
            <a:avLst/>
          </a:prstGeom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28600" y="228600"/>
            <a:ext cx="8686800" cy="2362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u="sng" dirty="0" smtClean="0">
                <a:solidFill>
                  <a:srgbClr val="002060"/>
                </a:solidFill>
                <a:latin typeface="SutonnyMJ" pitchFamily="2" charset="0"/>
              </a:rPr>
              <a:t>GK </a:t>
            </a:r>
            <a:r>
              <a:rPr lang="en-US" sz="6600" b="1" u="sng" dirty="0" err="1" smtClean="0">
                <a:solidFill>
                  <a:srgbClr val="002060"/>
                </a:solidFill>
                <a:latin typeface="SutonnyMJ" pitchFamily="2" charset="0"/>
              </a:rPr>
              <a:t>bR‡i</a:t>
            </a:r>
            <a:r>
              <a:rPr lang="en-US" sz="6600" b="1" u="sng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6600" u="sng" dirty="0" err="1" smtClean="0">
                <a:solidFill>
                  <a:srgbClr val="002060"/>
                </a:solidFill>
                <a:latin typeface="SutonnyMJ" pitchFamily="2" charset="0"/>
              </a:rPr>
              <a:t>we`¨vjq</a:t>
            </a:r>
            <a:r>
              <a:rPr lang="en-US" sz="6600" u="sng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6600" b="1" u="sng" dirty="0" err="1" smtClean="0">
                <a:solidFill>
                  <a:srgbClr val="002060"/>
                </a:solidFill>
                <a:latin typeface="SutonnyMJ" pitchFamily="2" charset="0"/>
              </a:rPr>
              <a:t>e¨e¯’vcbv</a:t>
            </a:r>
            <a:r>
              <a:rPr lang="en-US" sz="6600" u="sng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6600" u="sng" dirty="0" err="1" smtClean="0">
                <a:solidFill>
                  <a:srgbClr val="002060"/>
                </a:solidFill>
                <a:latin typeface="SutonnyMJ" pitchFamily="2" charset="0"/>
              </a:rPr>
              <a:t>KwgwU</a:t>
            </a:r>
            <a:r>
              <a:rPr lang="en-US" sz="6600" b="1" u="sng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endParaRPr lang="en-US" sz="6600" u="sng" dirty="0">
              <a:solidFill>
                <a:srgbClr val="00206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nnual Sports-2015\New Folder\DSC_2539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14400" y="5105400"/>
            <a:ext cx="72390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002060"/>
              </a:solidFill>
              <a:latin typeface="SutonnyMJ" pitchFamily="2" charset="0"/>
            </a:endParaRPr>
          </a:p>
          <a:p>
            <a:pPr lvl="0" algn="ctr"/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Rbve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 ‡</a:t>
            </a:r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gvt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AvwRRyi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ingvb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 †</a:t>
            </a:r>
            <a:r>
              <a:rPr lang="en-US" sz="4400" b="1" dirty="0" err="1" smtClean="0">
                <a:solidFill>
                  <a:srgbClr val="FF33CC"/>
                </a:solidFill>
                <a:latin typeface="SutonnyMJ" pitchFamily="2" charset="0"/>
              </a:rPr>
              <a:t>gvj¨­v</a:t>
            </a:r>
            <a:r>
              <a:rPr lang="en-US" sz="4400" b="1" dirty="0" smtClean="0">
                <a:solidFill>
                  <a:srgbClr val="FF33CC"/>
                </a:solidFill>
                <a:latin typeface="SutonnyMJ" pitchFamily="2" charset="0"/>
              </a:rPr>
              <a:t>  </a:t>
            </a:r>
            <a:endParaRPr lang="en-US" sz="4400" b="1" dirty="0" smtClean="0">
              <a:solidFill>
                <a:srgbClr val="FF33CC"/>
              </a:solidFill>
              <a:latin typeface="SutonnyMJ" pitchFamily="2" charset="0"/>
            </a:endParaRPr>
          </a:p>
          <a:p>
            <a:pPr lvl="0" algn="ctr"/>
            <a:r>
              <a:rPr lang="en-US" sz="4400" b="1" dirty="0" smtClean="0">
                <a:latin typeface="SutonnyMJ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SutonnyMJ" pitchFamily="2" charset="0"/>
              </a:rPr>
              <a:t>wk¶vbyivMx</a:t>
            </a:r>
            <a:r>
              <a:rPr lang="en-US" sz="4000" b="1" dirty="0" smtClean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SutonnyMJ" pitchFamily="2" charset="0"/>
              </a:rPr>
              <a:t>m`m</a:t>
            </a:r>
            <a:r>
              <a:rPr lang="en-US" sz="4000" b="1" dirty="0" smtClean="0">
                <a:solidFill>
                  <a:srgbClr val="FFFF00"/>
                </a:solidFill>
                <a:latin typeface="SutonnyMJ" pitchFamily="2" charset="0"/>
              </a:rPr>
              <a:t>¨</a:t>
            </a:r>
            <a:endParaRPr lang="en-US" sz="4400" dirty="0" smtClean="0">
              <a:solidFill>
                <a:srgbClr val="FFFF00"/>
              </a:solidFill>
              <a:latin typeface="SutonnyMJ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28600"/>
            <a:ext cx="1676400" cy="739139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76200"/>
            <a:ext cx="1676400" cy="7391399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319</TotalTime>
  <Words>361</Words>
  <Application>Microsoft Office PowerPoint</Application>
  <PresentationFormat>On-screen Show (4:3)</PresentationFormat>
  <Paragraphs>87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Constantia</vt:lpstr>
      <vt:lpstr>SutonnyMJ</vt:lpstr>
      <vt:lpstr>Times New Roman</vt:lpstr>
      <vt:lpstr>Vrinda</vt:lpstr>
      <vt:lpstr>Wingdings 2</vt:lpstr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GKGCN72</cp:lastModifiedBy>
  <cp:revision>102</cp:revision>
  <dcterms:created xsi:type="dcterms:W3CDTF">2006-08-16T00:00:00Z</dcterms:created>
  <dcterms:modified xsi:type="dcterms:W3CDTF">2017-05-16T10:46:12Z</dcterms:modified>
</cp:coreProperties>
</file>